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30/septiembre/2024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71418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IEC_ADMON</cp:lastModifiedBy>
  <cp:revision>86</cp:revision>
  <dcterms:created xsi:type="dcterms:W3CDTF">2018-06-12T17:38:37Z</dcterms:created>
  <dcterms:modified xsi:type="dcterms:W3CDTF">2024-09-27T17:00:33Z</dcterms:modified>
</cp:coreProperties>
</file>